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588747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67119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492822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52430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386103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728352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2160744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3045188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12374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461680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4722831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69D78CC-FF5B-4F57-ADEB-97D27F29F5A0}" type="datetimeFigureOut">
              <a:rPr lang="en-US" smtClean="0"/>
              <a:t>12/4/2011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1F234C6-9454-4505-B6E4-A1242AE6F74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67096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jpeg"/><Relationship Id="rId3" Type="http://schemas.openxmlformats.org/officeDocument/2006/relationships/image" Target="../media/image2.jpeg"/><Relationship Id="rId7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5.jpeg"/><Relationship Id="rId11" Type="http://schemas.openxmlformats.org/officeDocument/2006/relationships/image" Target="../media/image10.jpeg"/><Relationship Id="rId5" Type="http://schemas.openxmlformats.org/officeDocument/2006/relationships/image" Target="../media/image4.jpeg"/><Relationship Id="rId10" Type="http://schemas.openxmlformats.org/officeDocument/2006/relationships/image" Target="../media/image9.jpeg"/><Relationship Id="rId4" Type="http://schemas.openxmlformats.org/officeDocument/2006/relationships/image" Target="../media/image3.jpeg"/><Relationship Id="rId9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1"/>
          <p:cNvSpPr txBox="1">
            <a:spLocks/>
          </p:cNvSpPr>
          <p:nvPr/>
        </p:nvSpPr>
        <p:spPr>
          <a:xfrm>
            <a:off x="137582" y="2596379"/>
            <a:ext cx="8819522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75000" lnSpcReduction="200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3600" dirty="0" smtClean="0">
                <a:latin typeface="Arial" pitchFamily="34" charset="0"/>
                <a:cs typeface="Arial" pitchFamily="34" charset="0"/>
              </a:rPr>
              <a:t>¿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Qué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>
                <a:latin typeface="Arial" pitchFamily="34" charset="0"/>
                <a:cs typeface="Arial" pitchFamily="34" charset="0"/>
              </a:rPr>
              <a:t>u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samos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para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cada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</a:t>
            </a:r>
            <a:r>
              <a:rPr lang="en-US" sz="3600" dirty="0" err="1" smtClean="0">
                <a:latin typeface="Arial" pitchFamily="34" charset="0"/>
                <a:cs typeface="Arial" pitchFamily="34" charset="0"/>
              </a:rPr>
              <a:t>situación</a:t>
            </a:r>
            <a:r>
              <a:rPr lang="en-US" sz="3600" dirty="0" smtClean="0">
                <a:latin typeface="Arial" pitchFamily="34" charset="0"/>
                <a:cs typeface="Arial" pitchFamily="34" charset="0"/>
              </a:rPr>
              <a:t> “informal o formal”?</a:t>
            </a:r>
            <a:endParaRPr lang="en-US" sz="36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Subtitle 2"/>
          <p:cNvSpPr txBox="1">
            <a:spLocks/>
          </p:cNvSpPr>
          <p:nvPr/>
        </p:nvSpPr>
        <p:spPr>
          <a:xfrm>
            <a:off x="268288" y="3100435"/>
            <a:ext cx="8351204" cy="84390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32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8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4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spcBef>
                <a:spcPct val="20000"/>
              </a:spcBef>
              <a:buFont typeface="Arial" pitchFamily="34" charset="0"/>
              <a:buNone/>
              <a:defRPr sz="2000" kern="1200">
                <a:solidFill>
                  <a:schemeClr val="tx1">
                    <a:tint val="75000"/>
                  </a:schemeClr>
                </a:solidFill>
                <a:latin typeface="+mn-lt"/>
                <a:ea typeface="+mn-ea"/>
                <a:cs typeface="+mn-cs"/>
              </a:defRPr>
            </a:lvl9pPr>
          </a:lstStyle>
          <a:p>
            <a:pPr marL="342900" indent="-342900">
              <a:buFont typeface="Wingdings"/>
              <a:buChar char="J"/>
            </a:pP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Saluda a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las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personas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usando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el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verbo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dirty="0" err="1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estar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. </a:t>
            </a:r>
            <a:r>
              <a:rPr lang="en-US" sz="2400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  <a:sym typeface="Wingdings" pitchFamily="2" charset="2"/>
              </a:rPr>
              <a:t></a:t>
            </a:r>
            <a:endParaRPr lang="en-US" sz="2400" dirty="0" smtClean="0">
              <a:solidFill>
                <a:schemeClr val="tx1"/>
              </a:solidFill>
              <a:latin typeface="Arial" pitchFamily="34" charset="0"/>
              <a:cs typeface="Arial" pitchFamily="34" charset="0"/>
            </a:endParaRPr>
          </a:p>
          <a:p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Cómo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estás</a:t>
            </a:r>
            <a:r>
              <a:rPr lang="en-US" sz="2400" b="1" dirty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tú</a:t>
            </a:r>
            <a:r>
              <a:rPr lang="en-US" sz="2400" b="1" dirty="0" smtClean="0">
                <a:solidFill>
                  <a:srgbClr val="00B050"/>
                </a:solidFill>
                <a:latin typeface="Arial" pitchFamily="34" charset="0"/>
                <a:cs typeface="Arial" pitchFamily="34" charset="0"/>
              </a:rPr>
              <a:t>?</a:t>
            </a:r>
            <a:r>
              <a:rPr lang="en-US" sz="2400" b="1" dirty="0" smtClean="0">
                <a:solidFill>
                  <a:schemeClr val="tx1"/>
                </a:solidFill>
                <a:latin typeface="Arial" pitchFamily="34" charset="0"/>
                <a:cs typeface="Arial" pitchFamily="34" charset="0"/>
              </a:rPr>
              <a:t>/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¿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Cómo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está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Ud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./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están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 </a:t>
            </a:r>
            <a:r>
              <a:rPr lang="en-US" sz="2400" b="1" dirty="0" err="1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Uds</a:t>
            </a:r>
            <a:r>
              <a:rPr lang="en-US" sz="2400" b="1" dirty="0" smtClean="0">
                <a:solidFill>
                  <a:schemeClr val="tx2"/>
                </a:solidFill>
                <a:latin typeface="Arial" pitchFamily="34" charset="0"/>
                <a:cs typeface="Arial" pitchFamily="34" charset="0"/>
              </a:rPr>
              <a:t>.? </a:t>
            </a:r>
            <a:endParaRPr lang="en-US" sz="2400" b="1" dirty="0">
              <a:solidFill>
                <a:schemeClr val="tx2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6" name="Title 1"/>
          <p:cNvSpPr txBox="1">
            <a:spLocks/>
          </p:cNvSpPr>
          <p:nvPr/>
        </p:nvSpPr>
        <p:spPr>
          <a:xfrm>
            <a:off x="31982" y="602059"/>
            <a:ext cx="61799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1.)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5930107" y="85227"/>
            <a:ext cx="565596" cy="6987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4.)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8" name="Rectangle 7"/>
          <p:cNvSpPr/>
          <p:nvPr/>
        </p:nvSpPr>
        <p:spPr>
          <a:xfrm>
            <a:off x="1893841" y="175755"/>
            <a:ext cx="4539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 smtClean="0">
                <a:solidFill>
                  <a:prstClr val="black"/>
                </a:solidFill>
                <a:latin typeface="Arial" pitchFamily="34" charset="0"/>
                <a:cs typeface="Arial" pitchFamily="34" charset="0"/>
              </a:rPr>
              <a:t>2.)</a:t>
            </a:r>
            <a:endParaRPr lang="en-US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9" name="Title 1"/>
          <p:cNvSpPr txBox="1">
            <a:spLocks/>
          </p:cNvSpPr>
          <p:nvPr/>
        </p:nvSpPr>
        <p:spPr>
          <a:xfrm>
            <a:off x="3686940" y="671392"/>
            <a:ext cx="452654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3.)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-2865" y="4329455"/>
            <a:ext cx="565493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5.)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493862" y="4190988"/>
            <a:ext cx="535127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6.)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4980895" y="4965447"/>
            <a:ext cx="588562" cy="473464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7.)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Title 1"/>
          <p:cNvSpPr txBox="1">
            <a:spLocks/>
          </p:cNvSpPr>
          <p:nvPr/>
        </p:nvSpPr>
        <p:spPr>
          <a:xfrm>
            <a:off x="7121217" y="3968581"/>
            <a:ext cx="603381" cy="50405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US" sz="1800" b="1" dirty="0" smtClean="0">
                <a:latin typeface="Arial" pitchFamily="34" charset="0"/>
                <a:cs typeface="Arial" pitchFamily="34" charset="0"/>
              </a:rPr>
              <a:t>8.)</a:t>
            </a:r>
            <a:endParaRPr lang="en-US" sz="1800" b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14" name="Picture 2" descr="http://t0.gstatic.com/images?q=tbn:ANd9GcS1P1dOd9Fza6PL9xSHEzcuRVZ2cHYv5JUXFQKwtjjEuKygeAJ_MQ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95" y="686618"/>
            <a:ext cx="1154434" cy="1645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4" descr="http://t3.gstatic.com/images?q=tbn:ANd9GcR78Gw2MJ52SZYDH6t7LiX7Hkuy_s-Irpvc2tM4IePVMDLlNlPGFQ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28989" y="4191106"/>
            <a:ext cx="989894" cy="16650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" name="Picture 6" descr="http://t0.gstatic.com/images?q=tbn:ANd9GcQ7XTYKDxt_DR1Y_gj6UZof0D0DFV3EDhjIo3gTuhiHVtp4hEjszw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56366" y="4103079"/>
            <a:ext cx="1300738" cy="17247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7" name="Picture 8" descr="http://t2.gstatic.com/images?q=tbn:ANd9GcQyoo69jtd1oNwEBmFDeZJqS7lF2jmuVoVYEFgKUIYQxyNdYwRfxw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27424" y="5248166"/>
            <a:ext cx="793024" cy="15760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" name="Picture 10" descr="http://t0.gstatic.com/images?q=tbn:ANd9GcSy4Ls2-Wgg_vfgSQSBUFxcxX7IRsiMKf4a1a_GdF4A_y6UdBe1eBD51WB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20448" y="4732908"/>
            <a:ext cx="861244" cy="160118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" name="Picture 12" descr="http://t1.gstatic.com/images?q=tbn:ANd9GcRUP6eRk2jTCQpX5bIk47ET6Elwaz5IR5ajsSZcBz3W8ZkShLoBqq9LPsLt4w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139594" y="854087"/>
            <a:ext cx="1660455" cy="14422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0" name="AutoShape 14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15888" y="-969963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AutoShape 16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268288" y="-817563"/>
            <a:ext cx="2286000" cy="20002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AutoShape 18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115888" y="-695325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AutoShape 20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-8004" y="-563794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AutoShape 22" descr="data:image/jpg;base64,/9j/4AAQSkZJRgABAQAAAQABAAD/2wCEAAkGBhEQERUUEBQWFRUUFBYXFxcVFxMVGBgYFxgXFBUcFxcYHCYfGBonGhgZIC8gIycpLCwuGB80NTAqNycrLCoBCQoKBQUFDQUFDSkYEhgpKSkpKSkpKSkpKSkpKSkpKSkpKSkpKSkpKSkpKSkpKSkpKSkpKSkpKSkpKSkpKSkpKf/AABEIANIA8AMBIgACEQEDEQH/xAAcAAEAAgMBAQEAAAAAAAAAAAAABQYDBAcBAgj/xABIEAACAQMCBAMEBgQLBwUBAAABAgMABBESIQUGEzEiQVEyYXGBBxQjQpGhM1JyshUkNDVidIKxwdHwU2ODkpOisxYlRHOjF//EABQBAQAAAAAAAAAAAAAAAAAAAAD/xAAUEQEAAAAAAAAAAAAAAAAAAAAA/9oADAMBAAIRAxEAPwDuNKUoFKUoFKUoFKUoFKUoFKUoFKUoFKUoFKUoFKUoFKUoFKUoFKUoFKUoFKUoFKUoFKUoFKUoFKUzQKV5mvaBSlavE+JxW0TzTsEjjGWY+Q/xJOwHmSKD44lxiC2AM8ixhs6dRxnALHA89hnaotOfbAqGEx0k41dOcJ82KYH41TeC8RS913k7jGoKRIp0oGVWSGIgqWABOoKfEx31BQRajzpYQlAjAtKe0QTuACSwBHYFdhk+JcZzQWO1u45UDxOroezIQwPlsRtWaqXx/jEVoYb2MaELD60AMFoWPTEjovdlcqdWCQMjzq0cM4xBcoHgkWRSAcqc7HsfhQblKUoFKUoFKUoFKUoFKUoFKUoFKUoFKUoFKUoFKV4aCI5l5pgsEDTElm1dONRl5Co1EKOwA2yxwBkZNU+w4tLe28dxLesglGVhiZLVFbuUMhBkcr5nIz30jIr74fKb2/uGZdUZV4wM/djbQqnPs6tQkwMHfPlW/JyFYQKJDBEZFQ5d1aULnxsyxE4zqHljvgelBARTcQ1a+H33X0nLRM8VwvuB16XQbZzrPfzFXTlXms3euOaPo3EXtx6tQIzgMp8x6jyyNyCCeccyPFFpMESN4shoUjj0zIwVF09QmSTDbpg7NkbirjNAE4jZSqAJJGmhcj70fRaXB9cPGpBoLvVR59gWZ7SCQgLJNIRkZUypBI0OseahvFjtlRVuqvc88sm/ttEb9OeJxLA/6sqZ059xBKn458qCjcrfRq86rHdTsbe1eSLooDGJRsfGwYHbOnPcqoG24qd4l9EvDZWQW4W3aIEN0dOphgadZOWyD972jkjO9VjkPn+4jAWRFZJZ3GnPjiKheqWO+Q3dVAyWfGcYNXnl3h0VtcOqXLOugFIgkYCBsuWlkVdTOe+XIyPInJoKtxmK+4eih1hlSON2Gpl6enOJQE6QljyrDJDsN9xW3wGOyuVju+FFLe4j8TwrIenKu3VR1XIZTjaQLkEAkZBWpT6WNZ4cxhLai8Y8G5ZGP2nbcjRltt/DVE5W5fuI0d5cD7JHhnYKQXUK0eWQ76tk2IJGDsQKDqnAuao7p2jxpkUFsZDK6ghSyOAM4JGQQpGpTjBBM5XI+V76CbjxeKZUCW7ao3bDGaRvtEQMfGARqyAcbCuuUClKUClKUClKUEfxnjsFogadsajpRQCzyN5LHGuWdvcBVTfnu9wZxaILVWUOWlPVVWcJnIBjZxnJRWbGCCwOw+bXh8c/FLnrguRKyDP+zS3tZFj90ZaV2ZRsxxqzjFSf0gSKbJ7SIZnuE6cESbMd18Qx7CKNy5wFx64BC10rnh4BxeH9Fc3BHl9tbXP5TwRt/wB9BxXjcOzBX/8Ass5B/wB1pPL+7QdDpXPT9JVxFj6xbQ+8i5MB+S3kUQ+Wqpzg3PKXFyLZ4JoJmiMoWTpMpQEDIaN2HmKCzUpSgUpVM+kTm2S16NtakC5uWOGIDdKJRmSTSdifJQds/CgudRvHeN21rEWu5kiQgjLNpJ9yjux9wBNchk4G7tqlvb5z77h1/JQMfCkPLUKyCUmV5AMBpJXkIHuLdqDStOYrmGLNtDEkRkLJ1bmOOTQW9vpswKMy7kFsAkEAecxdc7tc9WMCZLg9M9OaM5iVfFrj6QOoZcMGx4gp9AT9tFIPZkJ9zgMPxGD+Oaj14meHzRTMumFCUcDDKiSEBmhbGVXOGaLYHGoDOrIbPB+VevEl1GrxTqVKrGVjVECAhNLAiVxk7nScvgkYqR5T4teXF1bTSKdIkngQSrErt7ImcdM7FOnjdMbkaskVs81cQuopkMZd0kTECwMvUaQDUw6ZRxMujcE4Aznb2qs3I3LUlsjS3GnrTBMhVK6AFGoHLNlmcs7Ebam92aC014RXtKDgP8BhOJzR2rOsAmWPVJpyk2zRldGGCakADbnIBIbODNhVguYUuptKzJG4W1hdoZRHiR/s4sYZ85JdHHfSwA0rn5t5eu7e/MtrbPKrMJEkQdXEh1ZDrlfZY5GSBgjxDGKibCWaeWznS2cRWwkg3ZXmfRE8J1EeFF6ikZJxkj0oOhwcZSSM3rfo4iyW0A8La89HMindZSxKBdtCsc7k4pacoxI4ZteZZyJFDkRsGVy2lBtGC2ojTjAOKxXIuogryxokhZ2Vom1w9Z45REZI2AIlUkeJfCwG/ZcS0PA5o2iAuXkjjkDETKrucKynTKuDgls4YH0yKDcveCW80YilhjeNQAqlRhQBgafNcD0xWvZ8Vn4WwxNJPbKAZIZftJI4shWkgk9pwhxlGzt2PbMnFIGUMpyCAQfcdxUVzFN0RHcYOIJMyY3PRkBjlPv05V/7FB0y2uUkRXjYMjgMrKQQwIyCCO4xWSqJyFxNLeWSxZgFYm4tPINFIdUiJ5HQ+o4H3XU9hV7oFKUzQKVhurpIkZ5GVEUZZmIVQB5knYCqBcc5XXFGaPhSSpbg6XuwgDP6i36ulF/bYkjyXzoI3nvi81heyPYyQyzyESvA6tmEdFYGeSQMESPCRnx6TkbEg1pWnB55pHuRdOmqysZJ3eeWIO8okc5aNdQAzhUQqN1GD2qZ4Tya9q5kMMi6ZNabRXajGMSyjUJZZyckt4tOcJgd5PhNz9YIMIjlmDvuqFLa20syB2QHLTMBkKTrAOPACSQirPhdy8bGxkvoJYAdYubhp4zIqCRVEcmS4dWUnOjSG7BhpFtPONvHYRXs7BEkijcAeJmaRQwRF7s2TgAVj4lxSDhUOZC800z+FRhpriYgKAqjbsFGwCqAPnUeTOSpj0jcPqe3UomCGjtFySY4NtMlxvhpcELjAyRsG3b8MuuKTiW8XQsZDRWx8Udt5q9wO010QciP2YwcnyBkpLJYeM2ipn+R3ZJJyzMZIMsx82PrVvtbRIkCRjSo7D47kkncknck7kneqvxP+fLP+pXf78FBbq0ONcLNzF01mlgOQdcDBXGPLJBGPUY3rfpQUfiNrxexjeVb+CeKJWdhdwaCFUFj9pARk4H6tc14ZxC4vuIveXWAz2kZjjGcRxu5CqM+5Sx98hq9fS3dGd7awUkLKxmnwcZhi2Cn3M5A/s1UrFc39yfJYbdfhnW2B/rzoJqleat8euT+GP8AMV7QfMgJ7HHqfP5UeIMCrAMCMEMAQR7wdjX1Qmg0uXpxwu5E0gMtsF6YLs7PZoxy3SUkgw506hjUAPMA12ZHBAIOQdwRuCK5KygjBGQRgg7gg9wR6Vu8hc72tn1bG7uI4hA69AyvjMUg1hMtsNBOkZPbT6UHT6Vgs76KZdUTpIp+8jK4/FSRWegxzqSrBdjg4PocbfnXL+VZAnD4c94oirjz1xFll+etWrqhrj3AuIlRNayxXH1kSztJGkEjgdeSR00uoKaCpyGJAO9BtceuB9WikfAYvB94gapCobAz4u5xn31P+fzqD4ZCLuwiWUeIxKrZG6SxeAnHkyyIfwqUtbovnUuh1O65B+DAjup8j8jgig0uVpddlbn/AHSg/FRpP5g1tPexsSm77EMFSSRcHYhiqlfPtmojhNhcC8+oxMIYXEtwkukOwTUpkhRW8IYSSE6myArDY1dz9H9gQOrEZT6yySye7sWwPgABQUDh/DU8fD5w32GJraQEq6xFsRlHG6SRt4c+Y09xmrjytzTIsgtL5gZSD0ZsBVuFHcEDZZl21KO/ceYFP5C4LFFbiZQTJNry5JJKCR+moyfCoULsKmeN8LS5hdGwDgsj43jcAlHQ91YHByKCx/SLxWa24fLJbtok1QorkBtPVlSIsAdiQGJGagIvo1MIzG90JO7zQX0qySMe7Oko0ZPfvinNvFGuuX4p3ADS/UHbHbU08BbHuzmuh0HKeYOTrqZkM93LKkJysF9bF4WPkZHtGCvj+l/nmwWXNN/GAhtLe4CjH8SuYwQB5CCYKR8NVXesFzYRS/pI0fH6yq394oK1/wD0i1T+Vx3Np77i3lC/9RAyY9+ajl5+tozMtkVu5p58wRQMray0UWosw2jQEEsx7b1a/wCAo1H2bSR+miR8D+wxK/lURJwFVukQ6Ss6SGRhFFHK4jMeEeSMLqjJfJXG+BvjIIRXLnLUk0rXFzJ1JnBV51yFC+cFkPuRDs0vtNvjvkXqCBUUKgCqowABgADsAK+0QAAAYAGABsAB2r2gVUeJ/wA+Wf8AU7v9+CrdVQ4p/Pll/U7v9+Ggt9KV4aDjbXP1i+vrgjf6w1unniO3ATA9AX1NUVwabXdXTD2TKFz5YhQRnf3ux/5DXxZX5gtbuU7lLi7bfzbqHGf7WK2uGcOKW8MDdyuqY+uol3HxZyR8A3uoJG1bV4/1sac/qj2dvfkt8x6VnpSgVGcOl68kkh9mOR4o1ztlPC7n+kTkD0A95qUFQXKOelKD5XdwB8Nf+eaCcqV+jbhMVwl880SSJJeMqiRVf9FHHExwRsNQNQPE7zowyS/7ONm+agkfniuj8k8C+pWMMLHLhdUjfrSSEySHff2mPfyAoI27+inhbnVHAYHx7dtJJAR8kIX8RWD/ANE30H8k4tcAD7t0kV0uB5amCsB7wasXM6XJtJhZnE+g9P2c5yM6S3hDac4J2zjO1Ui3h68YLXN3PGW0FJZjCyb4eKZYgh6gz2c4Pr2yERNzJxC5tDPPcKsKylQtqvS60S9YLIZCxdQ0kQXShBKnz1Cs3KfMk0PFUhuxqd4RaS3CazHJNCS8OpnUYl0mRSMn2l7HIGw3KTKyCG6aK2RiUMeerGSdBjDkkaMYXWQCukDfuNvjN3aW8a2RiVlaPXplmSGNV1nxNNK2rXry2UDPnxbZzQffOdk/D5RcWuHS6uESS3YhB1pc/aRynaMkr4g2xJzse8dfcxiJgtwkltKV8EckXVeTJAxA0TlZTkr4Qc9s18cTXiVxbR291bNcWZniYyo8NxPJChEiRlY2AbU4VetkeE5YDc1ZORvo7ismM8iATMWKRB3kjtlbGUiLk5YgDU/mcgYFBp8C5Vv55be5umS2MLMVjjBaR1fAYStr0oCFGUXVuPaq58a4zBaRNLcyCNBtknck9goG7MfIDc1qca5pitmEShprhh4LeHDSH3tviNPV3IFc25gHHPrJuZ+HLcaNrdYp1dIAfaIjA1vIfN8DYYGKCV5YtzDY26yAoUhXVq20gDJ1e8Dv86rV1Le8QhbpObaCVW05PUlkUg6ceEdJG22JJwfSouG8tFBW/kvI5JCTKLj6zCkhPcFASmjyA9BVuseJQSgdCSNwMYCMpxjtsDtQZr/iIn5YgcKFx9SQqOwMVzDE2B5bpnHvrqVcPgvWPCns4k1vJxWVIssqKohnjuW1s3Ydx286t3F+NcUMkcbXFnamV9GmANdzxlh9mXD6Ro1YBYJ4c57ZIDoWa9rlt9weTpa55LyO6Q+G4ubyKOCOVfOOMELJGT5dLdTjY9rjyfzUL2Mq4C3EWFlRc6T3CyRE7tE+CVb4juKCw1GXg/jVv+zMPyjP+FSdRl9/Kbf/AI37o/yoJOlKUCqhxX+fLL+p3f70NW+qfxb+fLL+qXf70NBcK8rW4pcJHDI8jlEVCWdc5UAZJGAe3wNQnDOKmcE2d7b3IH3W0Fh7i0JGn5pQcfvrcy3s1mfZTiF1PMPWMSB4Qfcxcfh7qtCpjJ8ycn/XpWhKzNxjiLOio/8AFlIVtY/ReTFVJzt3AqRoFKUoANQPKkzATRsNkurgI3kfHqIx5Eas+/5VM3FyExkEljgBQWJwCTsPIAVC8t3A6t1EwIYXBmUMNLFZRqBwfQgj50GxzXPptZRpZiy6QFVn7kZJ0jYAZO9dqsL6OeNZYWDxuoZWXcEHcEVytHBGQa+uGcQmsJDJbDUjby2+wD/04vJJvyfsd8MA61Vb5i5aZ2NxaaVn0gOjforlB2SX0YDZZBuvbcbVK8F43DeQiWBtSnI7EMrDZldTurA7EGt+g45DzZfSXD29taMZNRUxTFiY1xgtKMBQM58WvDAr7R75rlOKI7JeJPHHGRoawt47nKHdmWaRtSEdsdPO22a6bxjjlvaJ1LiQIpOBnJZmPZUQZZ29wBNVK55mvbtv4v8AxOEeciLJct556bEpCvbZtTH0Wgz8O5ntreFLXhVvPctGNIjCSxBcnJaaadVVckknuST2qEvOcHnlK3BmKL4TDwtmZcjZjLdOIycHw6YtgQck9h5x4XawTP8AwhdArE+NrcAtg6RhIgd2wNt9xUfbXItpIoYs9KTRGxUKRDLHBuNRyGGiLxKB4SM5300Fi4Dzfw+0BUWdxaqSNTtF1AxOd5JImdife/41dP4Xg6aydWPpuMq5dQrDGcqxOCMVzG34086B7eOeZG3RnFqsbYJHmyuu49Mj0qEt+WIrm9aK4lFszqrR4OuIya5HliUuArEAxllXQSSxHnQdWvOceGYKyXVswOxXqRyfiATVabgnLnEJQixQ9RydJjSW31EAsdLqFVjgE4BJwCfKsN/Lw7hyrFfpAhKEpJFlg2nvmM+JTnsMuMkDVULZR2t10xbDJu7hJHMZMTQw2jF21FQpV/Hp1DzmABIGSDnH6OY+HpC9ncTrruWQRyuJIg00Uiu2MBgSFwTknB9ameULyOSIq0k0CgnRDDEsUjIp0/asilzINtRBUHKn71YecOEyrApjnkljjlRyk7a+k+6Rt1iNfTy2lgxbSH1A+Eg6nB7VJrrAaVA0cokVHeIloRZxFX04YFTqUgEeyO+BQbfEOJC0nVpCgNu8YikuXUytbXMmhomXxPKUKlwwOoBRnPi1ZOIcxK19YykyRkytGZpIxawtDoZ5IyZSHfJCFQcjIyMGvqe0tbQ3DYjixNw7DHAY/bI7+NvEdhk7+VbsvC04lc22uAy20XWaRpoysba4wkekSAM++TkLgetBfI5AwBUgg9iNx+IrQvv09v8AGT9w1XJfonsFObUz2jE5zazyxjP7JJX8qheYbDiXDlEsPETctGsjxwXMCOxCoTITKhUhQvcnbJA7kAh06lR/L3EWubS3mYANNBFIQM4BdFc4z5ZNSFAqncW/nyx/ql3+9FVxqtcQ4RK/FbWdV+yitrhXbI2aRo9IA7k7E/KgstQ/FeULG6OZ7aJ2/X0hZB8JFww+RqYrw0HC+E26LfcRMWrprcrEpd3kbMKlG8TksQD2ye2KmqiuX4NAuV3OL26GTuTiUjJPmdqlaDWMmZwue0RbH7Tqo/db8a2ahUuP/cmT0s1P/wCxP+NTVBq3H6aH/i/uCvjiPBoLjHVjDEDwturr+y43FLyZUljLnChZd8HGToUAkDbYsflX2eKwYz1Y/k6k/IA5J92KCFTips5ujcsXQqpWfByqsxRRcY2zqBAf8aslQvL97YyXN6/EROkWmO3VhHciMIAXbqsgwNRYHDjGMGpODlRFGvgt6t3Cu7WjSRu+nz6UndSO4VgBt3oPqyv5bO5E9uM6kka4j1aVlSJMg4wR1gcBW886ScEEW3jH0j9GFmjsr15BsqNbyoM/0nwQAPPGT6Vz+a/uEl6rWc/QQRRtrXoydSSeFyiI/wCkchEUY2wznO1XKDnm0aRIyZo5JDhUkt7hGY+ePBg47nBwACe1BWIuMF5TNIDNeaVDNLFLD0uodEENvE4yqsxJ1DcqkjHParREiwoAWG2SWO2pu7MfeTk1DcSm63EodgHjMo7+IQpqV8438UmO5xspHtsKm3twzAnGBjbHcg5GT6D09e/lQfNzapMmmRdSnS2DqG4IYdiCNwKguOBJXS1SNGVTuhDquoqQApQYARWLMMjIPY7irJWrbcOSM5Go+1jUxOnW2t8fE9ycnYDOKCKit5hI8Cg9PV1DJvHrVkQaFYDws0gkZiNwPTUDUnc8Limi6MscbREY6ePD7sdsH3gZrcrygqtjweGO5gtpWSaG560MTYVJ4sRklWdMfWIvDjxjIYIc5FWXlzgB+0ubkp1ZlIkZQw0tDqjfv5eHtvjHc7GojmHpwC3l0nK3tnjSuptKyY0oo39gvsO+T61M2HHrRbuVszxi56ZTrxXMMYlGVKjqKEUv4Tn7xZ/PuEwbOMxunSllSVGVsqg1Ky6SFEhB3B9N6rvLHLa3LazcTRzQJ0JukUHWBWNo5sspZGeNI9RGDlCO6nNttL2ONDG5wF3TIY+A+yBgblTlMdxpHrUBLG8MzXdqkjCMDrKEZetEzEyKqtgtIhzKpA+9Iv3hgLJw3li1t21xxL1D3lfMkp+MrkufxqVrDZXkc0ayRMHR1DKynIZTuCDWPiPEUgTW+TuAqqMs7HZVQebE/wCgATQfHFOJiBRsXdzpjjXGp3O4Az2GASSdgASe1cj5q4zJczJAh1xTXkFre3KEqrF2/ktue/SQatRHcnfuc2DiM1xfXL2sD6ZyoF3OhytnA2/1eBuxnfHibvtnsFC5+d+DQ2ltw2G3QJHFxOzCgftNkk+ZJ3J8yaC+2tskSKkahURQqqNgFUYUD3ADFZaUoFKUoFKUoOQc98Dk4fexyWQ1rxCaTXDIwRFmxrLI/wB0sNWQc7j4Y024lKpxJZ3SkfqxiZfk0bHP4VffpR4c0nD3ljGZbRkuY/jCdTD5prHzqPtblZUSRN1dVdfgwDD++g5lDdsvFDNLFLDFJCIUeeNogXGGxltgTg4zVwqbvreN42WVA6EHUrAMCBv2NQK8nx//ABri4gQEjpqyugx+oJQxT5HHuoMg91fC4O4wfeMH862E5Mtj+m6k5/38juP+QEJ/21W+dOWrQQy9G3jjZJLRdUYMZ+1k0uMKcHwkDt5/Cguv0Xy5uuIgeyGte363SYN+QWrRxXkjh90dU9tEzd9YXRJn1EiYYH51n5d5XtOHxmO0iWJScnGSWI7FmYksfialaDmPOXKotBamO5umia/th0JZTNGPEWBUuC4wV/WIrZ4jwqK4CiXV4G1KyO8bKcFSQ6EMPCSDvvUn9KD9OC3nJ8MF5AzL+sHJg/EdTUPetVXj/NSxQTtEBIY0YHSynBYaVZgpJVcsCQwXYGgjvo+kV4JZYgcy3sgDOzu3TGjTqcnU2E1Yye5q5BDsAfMbnxf5VCcscNW2NzAu6wXXTB9cW9uGPzOT86my/fHcD8/Kg17O5ZokYgksoJxgfE4JH4VnSTPkR8QR/f3+VfNrDoRV/VUD8AAay0GC8vUhjaRz4UXJxuT6BfUk4AHqRXlkjhAZAA7eJwOwY/dHqFGF+XvqE5ziL2ExiPTZCjhsYx05Ek1D4AZ+Vb/LvEpLi3ikkXBddzjGrA3cD7qsQSB6EetBq8UTrXkcbOqrbwNdhWUsJGDGE53AAVCfPcuPStf6TOLJc2sRNzASkupEjbU8hdGjBCls4GrPrv5YrR/glLzidwsi69MULqrW4udCjMbjQJFYePxDAbIfNWqw5PtjlBdxxllZWWG1tLSUhhpYZeMyjIJGQQd6CQ4bzSXlmjxJhGKhtDeJvv6ABlsZ/wAexBrc4hzVFbDMh0b7dZ44c4wNlkcMfPyzWT/0FaNgy9eVgMapbm6Y4OMjHUAAOBsABsK3LfgtjZK0kcMMIUEs4RVOB3LPjJ+ZoILlTiYj+uSlGitOokkWpXUF5F+2ESMAxBk0kADDPI2nOa0ONcUuZbhYbcD69KpK5wycPt22aSTGxnYeXwA2BL5eYOPTdSLpx67qbP1K2bYRLjDXVyPu4BOAewOB4i2LFypyutjEQWMs0ra5529uWQ9yfRR2VewHzoM/LfLsNhAsMIOASzO27yOfbeRvvMT5/wCVQH0o/orL3cUs/wB81dK17qxjl0dRFfpuHXUM6XXIVh7xk4oNilKUClKUClKUHxLGGUqwyCCCD5g7EVyzlOFoEltHJJs55IQTvmP9JCf+RwPlXVq57PaaOM3a/wC3trecfFC1u/8AclBsioDlq7fq3VvJ7UEiFfMtG6DQ2ffpPzJq1/UqrlxwT6vxCGfzupJYXPu6CPCp9cGBsftmgl6qXO9s0dvK+rPUurRsegVo0x791z86vgsarf0iWmmxY+QntSfh14xt8yKDp1KUoNfiHD4riNopkDxuMMrDII/1vnyqlcxfR7wuKB57gTNFbgzFDLJIMIC2kaiW0ntpzjer7WtxG3MkUiDGXR137eJSN/dvQc45X1tB15l0yXUj3Dj06p8A+AjCD5VvzwnxYJBcoPgMhTj5Z/Gqxacyjh8MNvc2l1E0aJESYlERcKAdMrOEIJBIOfOpkcyxYy6Tp/wZJB2z7UIde3voJbNKibXmyykOlLiLUfus3TbPppfBz7qlgds+Xr5UEdxsL9WnQjI+ryn4go/n8q0+T3YQdIsX6DPEZD2YoxACDHsqmkH0IIycE1vcYsy8M+O720kYHv0yef8Aa/KqxwTj1ukkmtXWOeO1njARnXxwL1mATJBMobUVGNSnJzQT/D+EzzcTna2ufq8iWlvv0o5VYNJPkOrb/dXGGBqfnfi8a6Z7a0vk/wB25gc/GOYMh/5xUNyTfQjijiCRWS4tAThy56kEmMDUcrhJfZOP766VQUEc0WkX8oiveHb92SQQ59zR64QPiBWDjHN0IMZjuF4gzYNrBH0sy3GfCZTHtpT2twoXvuQuOi4qucrcAtUAnSCJZi0ymRUQOQZXyCwGfIUDlHlhrYPPdMJby4wZpfIfqxxD7sS9gPPufLFjpSgUpSgUpXmaD2leV7QKUpQKqHNFqU4lw+4A8Lma1kIB7Sp1Is+g1x/iwq30oNQWQqu88WoSO2l8ob+0Y/BpOgc+77WrbWhxzg6XcDwyFgr6d1wGBVg6kZBGQyigzfVBVS+leMJwqdsEkNAQB3JWeJgB79jV2FYL20EsbI33gRnGcHGAR7x3oPbO7WWNJEOVdVdT6hgGH5Gs1avC+HrbwRQp7MUaRrnvhFCD8hW1QKUpQYbq0SVGSVVdGGGVgGVge4IOxFc64h9CsCO0nD2WEnfQ4kIB/wB3LG6yx/DLL7q6XSg41xPl3jcalJIkuU8n0wXTD09sxN+KOfjUEt7LbtiQQwv6K0/DJM++OZTbyfmK/QWK+JYVYYZQw9CAR+BoOJ230kQAFJ2XKqdTBogw276Axjf/AIchP9EVe+QeDQ3HCLNLqCN9MOAskYO2SAwDDKllAb51aBwe3/2MX/TT/KtygiLDlOzglEsUKrIFKhssSA2NQGSQM4Hb0qXpSgVF8t/ycftzf+aSpSovlv8Ak4/bm/8ANJQSlKUoFKUoPDShrwUHtKUoPaUpQKUpQKUpQKUpQKUpQKUpQKUpQKUpQKUpQKUpQKjeXoysADAg65diCDvK5Hf3VJUoFKUoFKUoFfIFfVKDyvaUoFKUoFKUoFKUoFKUoFKUoFKUoFKUoFKUoFKUoFKUoFKUoFKUoFKUoFKUoFKUoFKUoFKUoFKUoFKUoFKUoFKUoFKUoFKUoFKUoFKUoFKUoFKUoFKUoFKUoFKUoP/Z"/>
          <p:cNvSpPr>
            <a:spLocks noChangeAspect="1" noChangeArrowheads="1"/>
          </p:cNvSpPr>
          <p:nvPr/>
        </p:nvSpPr>
        <p:spPr bwMode="auto">
          <a:xfrm>
            <a:off x="420688" y="-390525"/>
            <a:ext cx="1647825" cy="14382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5" name="Picture 24" descr="http://www.ada.gov/reachingout/images/buyingshirts.jpg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016" y="5017602"/>
            <a:ext cx="1671255" cy="14598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6" name="Picture 26" descr="http://us.cdn4.123rf.com/168nwm/grgroup/grgroup1107/grgroup110700146/9945330-young-girl-isolated-over-white-background-illustration.jp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7995" y="4299746"/>
            <a:ext cx="1600200" cy="1447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7" name="Picture 28" descr="http://t0.gstatic.com/images?q=tbn:ANd9GcQg3u6C9Ia2-fAu_p3nypv6tQN6P8aWWl0AihdlbBkPS_X5ml9Aug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02080" y="244475"/>
            <a:ext cx="1438275" cy="15716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8" name="Picture 2" descr="http://2.bp.blogspot.com/_Bopl9F3NAcM/TJBuD9nIfHI/AAAAAAAAB4A/aoM1UNsf5xY/s1600/Cute-baby-drawing-desktop-wallpaper.jpg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15751" y="230287"/>
            <a:ext cx="1208185" cy="14991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36764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49</Words>
  <Application>Microsoft Office PowerPoint</Application>
  <PresentationFormat>On-screen Show (4:3)</PresentationFormat>
  <Paragraphs>11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1</cp:revision>
  <dcterms:created xsi:type="dcterms:W3CDTF">2011-12-04T07:23:46Z</dcterms:created>
  <dcterms:modified xsi:type="dcterms:W3CDTF">2011-12-04T07:24:27Z</dcterms:modified>
</cp:coreProperties>
</file>